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6ee0f142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6ee0f142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trong project có các lớp: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6ee0f14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6ee0f14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tâm hiện tại: kiểu mảng chỉ các điểm của tâm 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tâm id (làm key), để lưu id của tâm (vd 1,2,3)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point (làm value): để lưu giữ các điểm dữ liệu trong không gian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tiếp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hàm setup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tạo cụm k lưu trong biến nClusters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gán cho tâm hiện tại là điểm của tâm vừa gán k trên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chạy vòng lặp ra được C1, C2, C3 cho vào 1 mảng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cuối cùng lưu dữ liệu các tâm vào trong mảng tâm hiện tại (có các tâm này)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6ee0f142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6ee0f142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tiếp hàm 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 dòng đầu: gán kết quả của arrProPoint vào biến private PointInput: là điểm dữ liệu trong không gian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minDistance: khoảng cách ngắn nhất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Tâm gần nhất = 0 (vd ra là 1,2,3,4)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Duyệt: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35: in ra currenCentroid [1] =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36: tính khoảng cách = gọi tới hàm trong class PointWritable, tính toán từ điểm dữ liệu tới tâm (trỏ sang class PointWritable)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kiểm tra điều kiện….  nếu khoảng cách vừa tính &lt; khoảng cách nhỏ nhất vừa set thì: </a:t>
            </a:r>
            <a:br>
              <a:rPr lang="en"/>
            </a:br>
            <a:r>
              <a:rPr lang="en"/>
              <a:t>tâm gần nhất là tâm i, ở đây là tâm C1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và set khoảng cách nhỏ nhất = khoảng cách vừa tính 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Cuối cùng: set cho tâm hiện là tâm gần nhất</a:t>
            </a:r>
            <a:br>
              <a:rPr lang="en"/>
            </a:br>
            <a:r>
              <a:rPr lang="en"/>
              <a:t>và dùng phương thức write đưa ra key value trug gian: khoảng cách các điểm DL và điểm dữ liệu đó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6ee0f142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6ee0f142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phương thức copy giá trị điểm đầu trong các điểm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lặp lại while, gọi hàm sum tính tổng giá trị của điểm đó (xuất hiện bnhieu lần)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 đó, ghi ra centroid id (id của tâm cụm), (trung bình các điểm DL)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6ee0f142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6ee0f142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11,12: </a:t>
            </a:r>
            <a:r>
              <a:rPr lang="en"/>
              <a:t>khai báo 2 kiểu key value mới để lưu giá trị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lại tính tổng, có bao nhiều lần xuất hiện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22: tính trung bình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</a:t>
            </a:r>
            <a:r>
              <a:rPr lang="en"/>
              <a:t>uối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tâm mới = tâm centroid id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giá trị điểm dữ liệu = dữ liệu tại điểm đó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6ee0f142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6ee0f142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6ee0f142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6ee0f142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lưu trữ các tâm cụm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6ee0f142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6ee0f142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đọc các file chứa các điểm trung tâm đã được lưu trữ từ các lần chạy thuật toán K-means trước đó. Sau đó, nó trích xuất các điểm trung tâm và trả về chúng dưới dạng một danh sách các đối tượng </a:t>
            </a:r>
            <a:r>
              <a:rPr lang="en" sz="950">
                <a:solidFill>
                  <a:schemeClr val="dk1"/>
                </a:solidFill>
                <a:highlight>
                  <a:srgbClr val="F7F7F8"/>
                </a:highlight>
              </a:rPr>
              <a:t>PointWritable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nghĩa là trả về các điểm từ centroid id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parse dữ liệu từ string sang int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điểm dữ liệu gán cho = mảng points kiểu PointWritable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6ee0f142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6ee0f142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checkStopKMean</a:t>
            </a:r>
            <a:br>
              <a:rPr lang="en"/>
            </a:br>
            <a:r>
              <a:rPr lang="en"/>
              <a:t>Kiểm tra: tính toán khoảng cách từ tâm cũ đến tâm mới, nếu khoảng cách giữa tâm cũ và tâm mới &lt;= threshold (0.1) thì dừng return true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writeFinalResult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6ee0f142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6ee0f142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copy điểm truyền vào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ra tâm cujm thôi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6ee0f14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6ee0f14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khách đến ngân hàng làm thẻ credit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có danh sách + thông tin phân khúc khách hàng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quyết định và consider tư vấn cho khách hàng thuộc loại credit nào (hạn mức 5tr 1 tháng///)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vậy cả hàng trăm nghìn người khách hàng như thế thì sẽ nhưu nào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cần phải auto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6ee0f142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6ee0f142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Dữ liệu điểm của tâm cũ = random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khởi tạo = copy cái trên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 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lưu dữ liệu điểm đó vào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6ee0f142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6ee0f142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phương thức này đặt lớp Mapper là </a:t>
            </a:r>
            <a:r>
              <a:rPr lang="en" sz="950">
                <a:solidFill>
                  <a:schemeClr val="dk1"/>
                </a:solidFill>
                <a:highlight>
                  <a:srgbClr val="F7F7F8"/>
                </a:highlight>
              </a:rPr>
              <a:t>KMapper.class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cho công việc MapReduce được tạo ra bằng đối tượng </a:t>
            </a:r>
            <a:r>
              <a:rPr lang="en" sz="950">
                <a:solidFill>
                  <a:schemeClr val="dk1"/>
                </a:solidFill>
                <a:highlight>
                  <a:srgbClr val="F7F7F8"/>
                </a:highlight>
              </a:rPr>
              <a:t>job</a:t>
            </a:r>
            <a:endParaRPr sz="95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7F7F8"/>
                </a:highlight>
              </a:rPr>
              <a:t>khoá đầu ra của mapper</a:t>
            </a:r>
            <a:endParaRPr sz="95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7F7F8"/>
                </a:highlight>
              </a:rPr>
              <a:t>value đầu ra của mapper</a:t>
            </a:r>
            <a:endParaRPr sz="950">
              <a:solidFill>
                <a:schemeClr val="dk1"/>
              </a:solidFill>
              <a:highlight>
                <a:srgbClr val="F7F7F8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6ee0f142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6ee0f142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dữ liệu tâm mới = kết quả của hàm đọc điểm từ reducer (slide 17) ra dữ liệu điểm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 đó in ra dữ liệu tâm mới đó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xem đã stop chưa (điểm cũ và điểm mới &lt; threshold thì dừng)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nếu dừng thì break khỏi while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kiểm tra điểm khác null thì in ra (sau khi đã dừng)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không dừng thì tiếp tục lưu và điều chỉnh tiếp các điểm dữ liệu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1e84575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1e84575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6ee0f14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6ee0f14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6ee0f142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6ee0f142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6ee0f142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6ee0f142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6ee0f14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6ee0f14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6ee0f142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6ee0f142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6ee0f142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6ee0f142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6ee0f142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6ee0f142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in MapReduce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225" y="1438598"/>
            <a:ext cx="4056400" cy="23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KMapper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00" y="1114575"/>
            <a:ext cx="4953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00" y="2571738"/>
            <a:ext cx="64008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KMapper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00" y="1067250"/>
            <a:ext cx="85629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KCombiner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5" y="1266325"/>
            <a:ext cx="80105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KReducer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25" y="1152427"/>
            <a:ext cx="7467351" cy="36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- initRandomCentroids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772" y="1122150"/>
            <a:ext cx="4052025" cy="3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- saveCentroidsForShared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13" y="1814525"/>
            <a:ext cx="69818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- readCentroidsFromReducerOutput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576" y="1123375"/>
            <a:ext cx="5798651" cy="35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- checkStopKMean &amp; writeFinalResult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300" y="1064663"/>
            <a:ext cx="4843275" cy="37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262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- copyCentroids &amp; printCentroids 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300" y="1032275"/>
            <a:ext cx="71437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Algorithms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Cluster - </a:t>
            </a:r>
            <a:r>
              <a:rPr lang="en"/>
              <a:t>Problems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99" y="1790238"/>
            <a:ext cx="2935851" cy="17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994000" y="3614650"/>
            <a:ext cx="23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Credit card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428" y="1756475"/>
            <a:ext cx="3027150" cy="180829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730275" y="3614650"/>
            <a:ext cx="23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Customer’s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0" l="-6340" r="6340" t="0"/>
          <a:stretch/>
        </p:blipFill>
        <p:spPr>
          <a:xfrm>
            <a:off x="6301200" y="833000"/>
            <a:ext cx="2457999" cy="11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600" y="3158825"/>
            <a:ext cx="1612325" cy="16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1763" y="2049600"/>
            <a:ext cx="2084000" cy="11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Initial variables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1914525"/>
            <a:ext cx="85820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Job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7775"/>
            <a:ext cx="8520601" cy="270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3"/>
            <a:ext cx="91440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775" y="1266325"/>
            <a:ext cx="6826251" cy="2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Algorithms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2143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technique used in data mining and machine learning to group similar objects into clusters. 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2606875"/>
            <a:ext cx="61341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00" y="1439525"/>
            <a:ext cx="55149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420000" y="1266325"/>
            <a:ext cx="84123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Step-1: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the number K to decide the number of clusters.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Step-2: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random K points or centroids. (It can be other from the input dataset).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Step-3: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Assign each data point to their closest centroid, which will form the predefined K clusters.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Step-4: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Calculate the variance (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phuongsai)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place a new centroid of each cluster.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Step-5: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Repeat the third steps, which means re-assign each datapoint to the new closest centroid of each cluster.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Step-6: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If any reassignment occurs, then go to step-4 else go to FINISH.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Step-7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model is ready.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-9517" l="0" r="-9421" t="0"/>
          <a:stretch/>
        </p:blipFill>
        <p:spPr>
          <a:xfrm>
            <a:off x="1672951" y="1152424"/>
            <a:ext cx="5449450" cy="36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MapReduce - </a:t>
            </a:r>
            <a:r>
              <a:rPr lang="en"/>
              <a:t>MapReduce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50" y="1095200"/>
            <a:ext cx="5215425" cy="3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MapReduce -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75" y="1133150"/>
            <a:ext cx="7743601" cy="35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MapReduce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25" y="1022175"/>
            <a:ext cx="4539628" cy="387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